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DBCFA-EA73-4905-A1B2-A493CF12533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F24-9AA2-4067-A076-B47ED39F38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l-IN" dirty="0" smtClean="0"/>
              <a:t>മലയാള പത്രപ്രവർത്തനം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Dr.R.Rajesh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l-IN" dirty="0" smtClean="0"/>
              <a:t>തലക്കെട്ടിന്റെ പ്രാധാന്യം - ആമുഖം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smtClean="0"/>
              <a:t>ലളിത ആമുഖം - ഗഹന ആമുഖം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ബംഗാൾ ഗസറ്റ്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ഇന്ത്യയിലെ ആദ്യ പത്രം </a:t>
            </a:r>
          </a:p>
          <a:p>
            <a:r>
              <a:rPr lang="ml-IN" dirty="0" smtClean="0"/>
              <a:t>പത്രാധിപർ ; ജെയിംസ് അഗസ്റ്റസ് ഹിക്കി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രാജ്യസമാഹാരം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ആദ്യ മലയാള പത്രം - 1847 </a:t>
            </a:r>
          </a:p>
          <a:p>
            <a:r>
              <a:rPr lang="ml-IN" dirty="0" smtClean="0"/>
              <a:t>ഹെർമൻ ഗുണ്ടർട്ട്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സന്ദിഷ്ട  വാദി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ആദ്യമായ് നിരോധിക്കപ്പെട്ട പത്രം.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rmAutofit/>
          </a:bodyPr>
          <a:lstStyle/>
          <a:p>
            <a:r>
              <a:rPr lang="ml-IN" dirty="0" smtClean="0"/>
              <a:t>സ്വദേശാഭിമാനി രാമകൃഷ്ണ പിള്ള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ml-IN" dirty="0" smtClean="0"/>
              <a:t>നാട് കടത്തപ്പെട്ട പത്രാധിപർ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യവനകൗമുദി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കവിതയിലുള്ള മാസിക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l-IN" dirty="0" smtClean="0"/>
              <a:t>ആരോഗ്യ മാസിക - ധന്വന്തരി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ആദ്യകാല വനിതാ മാസികകൾ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പ്രമുഖ പത്രങ്ങൾ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മലയാള മനോരമ - കണ്ടത്തിൽ വര്ഗീസ് മാപ്പിള </a:t>
            </a:r>
          </a:p>
          <a:p>
            <a:r>
              <a:rPr lang="ml-IN" dirty="0" smtClean="0"/>
              <a:t>മാതൃഭൂമി - കെ പി കേശവ മേനോൻ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ലെയ് ഔട്ട്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പത്ര സംവിധാനം - ആധുനിക രീതികൾ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132424</TotalTime>
  <Words>73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മലയാള പത്രപ്രവർത്തനം</vt:lpstr>
      <vt:lpstr>ബംഗാൾ ഗസറ്റ്</vt:lpstr>
      <vt:lpstr>രാജ്യസമാഹാരം</vt:lpstr>
      <vt:lpstr>സന്ദിഷ്ട  വാദി</vt:lpstr>
      <vt:lpstr>സ്വദേശാഭിമാനി രാമകൃഷ്ണ പിള്ള</vt:lpstr>
      <vt:lpstr>യവനകൗമുദി</vt:lpstr>
      <vt:lpstr>ആരോഗ്യ മാസിക - ധന്വന്തരി</vt:lpstr>
      <vt:lpstr>പ്രമുഖ പത്രങ്ങൾ</vt:lpstr>
      <vt:lpstr>ലെയ് ഔട്ട്</vt:lpstr>
      <vt:lpstr>തലക്കെട്ടിന്റെ പ്രാധാന്യം - ആമുഖം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മലയാള പത്രപ്രവർത്തനം</dc:title>
  <dc:creator>anish</dc:creator>
  <cp:lastModifiedBy>ss</cp:lastModifiedBy>
  <cp:revision>3</cp:revision>
  <dcterms:created xsi:type="dcterms:W3CDTF">2019-07-12T07:44:13Z</dcterms:created>
  <dcterms:modified xsi:type="dcterms:W3CDTF">2017-02-21T14:59:58Z</dcterms:modified>
</cp:coreProperties>
</file>